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Pictures\Screenshots\Screenshot (33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hp\Pictures\Screenshots\Screenshot (34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154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85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\Pictures\Screenshots\Screenshot (34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4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1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p\Pictures\Screenshots\Screenshot (34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4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p\Pictures\Screenshots\Screenshot (34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4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46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hp\Pictures\Screenshots\Screenshot (35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4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3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hp\Pictures\Screenshots\Screenshot (35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p\Pictures\Screenshots\Screenshot (3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916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8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hp\Pictures\Screenshots\Screenshot (35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2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Pictures\Screenshots\Screenshot (33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6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Pictures\Screenshots\Screenshot (33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Pictures\Screenshots\Screenshot (3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Pictures\Screenshots\Screenshot (34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5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Pictures\Screenshots\Screenshot (34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"/>
            <a:ext cx="8915400" cy="67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Pictures\Screenshots\Screenshot (34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154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3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Pictures\Screenshots\Screenshot (34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8392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Pictures\Screenshots\Screenshot (34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9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14</cp:revision>
  <dcterms:created xsi:type="dcterms:W3CDTF">2006-08-16T00:00:00Z</dcterms:created>
  <dcterms:modified xsi:type="dcterms:W3CDTF">2023-03-01T11:16:00Z</dcterms:modified>
</cp:coreProperties>
</file>